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9DA4A5D-1EB7-4C5C-878F-09955CB40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36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2B1DAA6-A7AE-47CA-A35F-F956B2FB5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902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15C183-2340-4998-9FE6-38AC4ED37469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B37A47-6B58-4C36-ABD3-E51AB38C9087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84FA04-7D3A-413D-827B-80179767296E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98F9CF-DE6F-48B1-855A-94C70C706A3F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43727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79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35546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CN" altLang="en-US" dirty="0">
                <a:latin typeface="標楷體" pitchFamily="65" charset="-120"/>
              </a:rPr>
              <a:t>我今來就主十架</a:t>
            </a:r>
            <a:r>
              <a:rPr lang="zh-TW" altLang="en-US" dirty="0">
                <a:latin typeface="標楷體" pitchFamily="65" charset="-120"/>
              </a:rPr>
              <a:t>，</a:t>
            </a:r>
            <a:r>
              <a:rPr lang="zh-TW" altLang="en-US" dirty="0"/>
              <a:t>既</a:t>
            </a:r>
            <a:r>
              <a:rPr lang="zh-CN" altLang="en-US" dirty="0">
                <a:latin typeface="標楷體" pitchFamily="65" charset="-120"/>
              </a:rPr>
              <a:t>軟弱</a:t>
            </a:r>
            <a:r>
              <a:rPr lang="zh-TW" altLang="en-US" dirty="0"/>
              <a:t>而</a:t>
            </a:r>
            <a:r>
              <a:rPr lang="zh-CN" altLang="en-US" dirty="0">
                <a:latin typeface="標楷體" pitchFamily="65" charset="-120"/>
              </a:rPr>
              <a:t>又貧瞎</a:t>
            </a:r>
            <a:r>
              <a:rPr lang="zh-TW" altLang="en-US" dirty="0">
                <a:latin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TW" sz="2800" dirty="0"/>
              <a:t>I am coming to the cross; I am poor, and weak, and blind;</a:t>
            </a:r>
          </a:p>
          <a:p>
            <a:pPr algn="ctr" eaLnBrk="1" hangingPunct="1"/>
            <a:r>
              <a:rPr lang="zh-CN" altLang="en-US" dirty="0">
                <a:latin typeface="標楷體" pitchFamily="65" charset="-120"/>
              </a:rPr>
              <a:t>世上事盡都空虛，惟主恩是我所需。</a:t>
            </a:r>
            <a:endParaRPr lang="zh-TW" altLang="en-US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I am counting all but dross; I shall full salvation find.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我今來投靠救主，十架下謙卑俯伏；</a:t>
            </a:r>
          </a:p>
          <a:p>
            <a:pPr algn="ctr" eaLnBrk="1" hangingPunct="1"/>
            <a:r>
              <a:rPr lang="en-US" altLang="zh-TW" sz="2800" dirty="0"/>
              <a:t>I am trusting, Lord, in Thee, blessed Lamb of Calvary;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求耶穌，神的羔羊，拯救我脫離滅亡。</a:t>
            </a:r>
          </a:p>
          <a:p>
            <a:pPr algn="ctr" eaLnBrk="1" hangingPunct="1"/>
            <a:r>
              <a:rPr lang="en-US" altLang="zh-TW" sz="2800" dirty="0"/>
              <a:t>Humbly at Thy cross I bow, save me, Jesus, save me now.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2271713" y="51470"/>
            <a:ext cx="4572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zh-TW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</a:t>
            </a: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102</a:t>
            </a:r>
            <a:r>
              <a:rPr lang="en-US" altLang="zh-TW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我今來就主十架</a:t>
            </a:r>
            <a:r>
              <a:rPr lang="zh-TW" alt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 AM COMING TO THE </a:t>
            </a:r>
            <a:r>
              <a:rPr lang="en-US" altLang="zh-CN" sz="2400" dirty="0">
                <a:solidFill>
                  <a:schemeClr val="tx2"/>
                </a:solidFill>
                <a:latin typeface="Arial Narrow" pitchFamily="34" charset="0"/>
              </a:rPr>
              <a:t>CROSS</a:t>
            </a:r>
            <a:r>
              <a:rPr lang="en-US" altLang="zh-TW" sz="2400" dirty="0">
                <a:solidFill>
                  <a:schemeClr val="tx2"/>
                </a:solidFill>
                <a:latin typeface="Arial Narrow" pitchFamily="34" charset="0"/>
              </a:rPr>
              <a:t> (1/4)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我久慕救主恩典，罪卻在我心掌權；</a:t>
            </a:r>
          </a:p>
          <a:p>
            <a:pPr algn="ctr" eaLnBrk="1" hangingPunct="1"/>
            <a:r>
              <a:rPr lang="en-US" altLang="zh-TW" sz="2800" dirty="0"/>
              <a:t>Long my heart has sighed for Thee; long has evil dwelt within;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今聞主柔聲說道：“你罪孽，我必除掉。”</a:t>
            </a:r>
          </a:p>
          <a:p>
            <a:pPr algn="ctr" eaLnBrk="1" hangingPunct="1"/>
            <a:r>
              <a:rPr lang="en-US" altLang="zh-TW" sz="2800" dirty="0"/>
              <a:t>Jesus sweetly speaks to me, “I will cleanse you from all sin.”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我今來投靠救主，十架下謙卑俯伏；</a:t>
            </a:r>
          </a:p>
          <a:p>
            <a:pPr algn="ctr" eaLnBrk="1" hangingPunct="1"/>
            <a:r>
              <a:rPr lang="en-US" altLang="zh-TW" sz="2800" dirty="0"/>
              <a:t>I am trusting, Lord, in Thee, blessed Lamb of Calvary;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求耶穌，神的羔羊，拯救我脫離滅亡。</a:t>
            </a:r>
          </a:p>
          <a:p>
            <a:pPr algn="ctr" eaLnBrk="1" hangingPunct="1"/>
            <a:r>
              <a:rPr lang="en-US" altLang="zh-TW" sz="2800" dirty="0"/>
              <a:t>Humbly at Thy cross I bow, save me, Jesus, save me now.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主已來充滿我心，並將我一切更新；</a:t>
            </a:r>
          </a:p>
          <a:p>
            <a:pPr algn="ctr" eaLnBrk="1" hangingPunct="1"/>
            <a:r>
              <a:rPr lang="en-US" altLang="zh-TW" sz="2800" dirty="0"/>
              <a:t>In the promises I trust; now I fell the blood applied;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祂寶血洗我罪愆，祂救贖使我完全。</a:t>
            </a:r>
          </a:p>
          <a:p>
            <a:pPr algn="ctr" eaLnBrk="1" hangingPunct="1"/>
            <a:r>
              <a:rPr lang="en-US" altLang="zh-TW" sz="2800" dirty="0"/>
              <a:t>I am prostrate in the dust; I with Christ am crucified.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我今來投靠救主，十架下謙卑俯伏；</a:t>
            </a:r>
          </a:p>
          <a:p>
            <a:pPr algn="ctr" eaLnBrk="1" hangingPunct="1"/>
            <a:r>
              <a:rPr lang="en-US" altLang="zh-TW" sz="2800" dirty="0"/>
              <a:t>I am trusting, Lord, in Thee, blessed Lamb of Calvary;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求耶穌，神的羔羊，拯救我脫離滅亡。</a:t>
            </a:r>
          </a:p>
          <a:p>
            <a:pPr algn="ctr" eaLnBrk="1" hangingPunct="1"/>
            <a:r>
              <a:rPr lang="en-US" altLang="zh-TW" sz="2800" dirty="0"/>
              <a:t>Humbly at Thy cross I bow, save me, Jesus, save me now.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我在此獻上所有：靈、魂、體，親人、摯友，</a:t>
            </a:r>
          </a:p>
          <a:p>
            <a:pPr algn="ctr" eaLnBrk="1" hangingPunct="1"/>
            <a:r>
              <a:rPr lang="en-US" altLang="zh-TW" sz="2800" dirty="0"/>
              <a:t>Here I give my all to Thee - friends and time and earthly store,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智與力，財物、世間 - 全歸主直到永遠。</a:t>
            </a:r>
          </a:p>
          <a:p>
            <a:pPr algn="ctr" eaLnBrk="1" hangingPunct="1"/>
            <a:r>
              <a:rPr lang="en-US" altLang="zh-TW" sz="2800" dirty="0"/>
              <a:t>Soul and body Thine to be wholly Thine forevermore.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我今來投靠救主，十架下謙卑俯伏；</a:t>
            </a:r>
          </a:p>
          <a:p>
            <a:pPr algn="ctr" eaLnBrk="1" hangingPunct="1"/>
            <a:r>
              <a:rPr lang="en-US" altLang="zh-TW" sz="2800" dirty="0"/>
              <a:t>I am trusting, Lord, in Thee, blessed Lamb of Calvary;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求耶穌，神的羔羊，拯救我脫離滅亡。</a:t>
            </a:r>
          </a:p>
          <a:p>
            <a:pPr algn="ctr" eaLnBrk="1" hangingPunct="1"/>
            <a:r>
              <a:rPr lang="en-US" altLang="zh-TW" sz="2800" dirty="0"/>
              <a:t>Humbly at Thy cross I bow, save me, Jesus, save me now.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eaLnBrk="1" hangingPunct="1"/>
            <a:endParaRPr lang="en-US" altLang="zh-TW" sz="2800" dirty="0">
              <a:latin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615</TotalTime>
  <Words>483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57</cp:revision>
  <dcterms:created xsi:type="dcterms:W3CDTF">2001-04-19T19:07:54Z</dcterms:created>
  <dcterms:modified xsi:type="dcterms:W3CDTF">2017-08-01T22:18:52Z</dcterms:modified>
</cp:coreProperties>
</file>